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4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70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68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36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94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7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51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75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1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31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22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E73D-C8F8-4FB2-9680-4C6450AADC99}" type="datetimeFigureOut">
              <a:rPr lang="nb-NO" smtClean="0"/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87B9-7D4F-44DF-9614-278B0DC0A1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08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Verdens viktigste summetone. Humleaktiviteter for skoler og barnehager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Synnøve Borge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1155" y="3416300"/>
            <a:ext cx="11609689" cy="220979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161855" y="5718175"/>
            <a:ext cx="5555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dirty="0"/>
              <a:t>www.lahumlasuse.no</a:t>
            </a:r>
          </a:p>
        </p:txBody>
      </p:sp>
    </p:spTree>
    <p:extLst>
      <p:ext uri="{BB962C8B-B14F-4D97-AF65-F5344CB8AC3E}">
        <p14:creationId xmlns:p14="http://schemas.microsoft.com/office/powerpoint/2010/main" val="404476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5615"/>
          <a:stretch/>
        </p:blipFill>
        <p:spPr>
          <a:xfrm>
            <a:off x="5487487" y="1047569"/>
            <a:ext cx="6109063" cy="329583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6852" r="25474"/>
          <a:stretch/>
        </p:blipFill>
        <p:spPr>
          <a:xfrm>
            <a:off x="533400" y="292100"/>
            <a:ext cx="4290060" cy="63881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487487" y="4826000"/>
            <a:ext cx="6109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Synnøve viser deltagerne på seminaret hvordan man på enkelt vis kan lære kjennetegnene på tre forskjellige humler på bare noen minutter.</a:t>
            </a:r>
          </a:p>
        </p:txBody>
      </p:sp>
    </p:spTree>
    <p:extLst>
      <p:ext uri="{BB962C8B-B14F-4D97-AF65-F5344CB8AC3E}">
        <p14:creationId xmlns:p14="http://schemas.microsoft.com/office/powerpoint/2010/main" val="248089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Verdens viktigste summetone. Humleaktiviteter for skoler og barnehager.  Synnøve Borge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Verdens viktigste summetone. Humleaktiviteter for skoler og barnehager.  Synnøve Borge</dc:title>
  <dc:creator>Kirsty</dc:creator>
  <cp:lastModifiedBy>Kirsty</cp:lastModifiedBy>
  <cp:revision>2</cp:revision>
  <dcterms:created xsi:type="dcterms:W3CDTF">2017-02-09T13:37:36Z</dcterms:created>
  <dcterms:modified xsi:type="dcterms:W3CDTF">2017-02-09T13:38:16Z</dcterms:modified>
</cp:coreProperties>
</file>